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8" r:id="rId13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22" autoAdjust="0"/>
  </p:normalViewPr>
  <p:slideViewPr>
    <p:cSldViewPr>
      <p:cViewPr varScale="1">
        <p:scale>
          <a:sx n="54" d="100"/>
          <a:sy n="54" d="100"/>
        </p:scale>
        <p:origin x="782" y="58"/>
      </p:cViewPr>
      <p:guideLst>
        <p:guide orient="horz" pos="215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https://github.com/Xssgh/Web-Programming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eowiz.com/media/press-release-detail/3229" TargetMode="External"/><Relationship Id="rId3" Type="http://schemas.openxmlformats.org/officeDocument/2006/relationships/image" Target="../media/image25.png"/><Relationship Id="rId7" Type="http://schemas.openxmlformats.org/officeDocument/2006/relationships/hyperlink" Target="https://www.remove.bg/ko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neowiz.com/career/browse-job" TargetMode="External"/><Relationship Id="rId5" Type="http://schemas.openxmlformats.org/officeDocument/2006/relationships/hyperlink" Target="https://www.neowiz.com/game" TargetMode="External"/><Relationship Id="rId10" Type="http://schemas.openxmlformats.org/officeDocument/2006/relationships/hyperlink" Target="https://www.neowiz.com/aboutus" TargetMode="External"/><Relationship Id="rId4" Type="http://schemas.openxmlformats.org/officeDocument/2006/relationships/hyperlink" Target="https://www.neowiz.com/" TargetMode="External"/><Relationship Id="rId9" Type="http://schemas.openxmlformats.org/officeDocument/2006/relationships/hyperlink" Target="https://www.neowiz.com/aboutus#company-histor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37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0" y="8509000"/>
            <a:ext cx="2578100" cy="952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3500" y="9436100"/>
            <a:ext cx="18402300" cy="25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3500" y="8509000"/>
            <a:ext cx="18402300" cy="25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652000" y="5130800"/>
            <a:ext cx="10401300" cy="254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358900" y="2133600"/>
            <a:ext cx="11493500" cy="297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9000" b="0" i="0" u="none" strike="noStrike" spc="-200" dirty="0">
                <a:solidFill>
                  <a:srgbClr val="FFFFFF"/>
                </a:solidFill>
                <a:ea typeface="Pretendard Light"/>
              </a:rPr>
              <a:t>NEOWIZ</a:t>
            </a:r>
            <a:endParaRPr lang="ko-KR" sz="9000" b="0" i="0" u="none" strike="noStrike" spc="-200" dirty="0">
              <a:solidFill>
                <a:srgbClr val="FFFFFF"/>
              </a:solidFill>
              <a:ea typeface="Pretendard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58900" y="1422400"/>
            <a:ext cx="113665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4000" b="0" i="0" u="none" strike="noStrike" spc="-100" dirty="0">
                <a:solidFill>
                  <a:srgbClr val="939CB8"/>
                </a:solidFill>
                <a:latin typeface="+mn-ea"/>
              </a:rPr>
              <a:t>24-2</a:t>
            </a:r>
            <a:r>
              <a:rPr lang="ko-KR" altLang="en-US" sz="4000" spc="-100" dirty="0">
                <a:solidFill>
                  <a:srgbClr val="939CB8"/>
                </a:solidFill>
                <a:latin typeface="+mn-ea"/>
              </a:rPr>
              <a:t> 웹프로그래밍 회사 소개</a:t>
            </a:r>
            <a:endParaRPr lang="ko-KR" sz="4000" b="0" i="0" u="none" strike="noStrike" spc="-100" dirty="0">
              <a:solidFill>
                <a:srgbClr val="939CB8"/>
              </a:solidFill>
              <a:latin typeface="+mn-e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58900" y="8972872"/>
            <a:ext cx="74041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000" b="0" i="0" u="none" strike="noStrike" dirty="0">
                <a:solidFill>
                  <a:srgbClr val="FFFFFF"/>
                </a:solidFill>
                <a:latin typeface="Pretendard Regular"/>
                <a:hlinkClick r:id="rId5"/>
              </a:rPr>
              <a:t>https://github.com/Xssgh/Web-Programming</a:t>
            </a:r>
            <a:endParaRPr lang="en-US" sz="2000" b="0" i="0" u="none" strike="noStrike" dirty="0">
              <a:solidFill>
                <a:srgbClr val="FFFFFF"/>
              </a:solidFill>
              <a:latin typeface="Pretendard Regular"/>
            </a:endParaRPr>
          </a:p>
          <a:p>
            <a:pPr lvl="0" algn="l">
              <a:lnSpc>
                <a:spcPct val="99600"/>
              </a:lnSpc>
            </a:pPr>
            <a:endParaRPr lang="en-US" sz="2000" b="0" i="0" u="none" strike="noStrike" dirty="0">
              <a:solidFill>
                <a:srgbClr val="FFFFFF"/>
              </a:solidFill>
              <a:latin typeface="Pretendard Regular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56A80E-B7D5-913E-F0AE-BD537A955659}"/>
              </a:ext>
            </a:extLst>
          </p:cNvPr>
          <p:cNvSpPr txBox="1"/>
          <p:nvPr/>
        </p:nvSpPr>
        <p:spPr>
          <a:xfrm>
            <a:off x="11915775" y="8759179"/>
            <a:ext cx="297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2021863058 </a:t>
            </a:r>
            <a:r>
              <a:rPr lang="ko-KR" altLang="en-US" sz="2400" dirty="0">
                <a:solidFill>
                  <a:schemeClr val="bg1"/>
                </a:solidFill>
              </a:rPr>
              <a:t>장현호</a:t>
            </a:r>
          </a:p>
        </p:txBody>
      </p:sp>
      <p:pic>
        <p:nvPicPr>
          <p:cNvPr id="12" name="그림 11" descr="그래픽, 그래픽 디자인, 원, 디자인이(가) 표시된 사진&#10;&#10;자동 생성된 설명">
            <a:extLst>
              <a:ext uri="{FF2B5EF4-FFF2-40B4-BE49-F238E27FC236}">
                <a16:creationId xmlns:a16="http://schemas.microsoft.com/office/drawing/2014/main" id="{F92BF6A8-A4AC-16ED-59C2-F797F19F27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3035300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9CB14-1AC2-8586-0E8E-B93E842A0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B85101F-CB7D-9CF8-F9C2-C270DFF45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BE9973B-FDAA-6E6F-8E69-77DFEBDBC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AA25CDA8-D04A-0795-27EC-97204556CF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818C21A8-9BFD-78A5-AD4E-DB89B5107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84722394-64E9-7F0D-C588-D3FD99CA0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A4E0B20C-2883-2F19-DAB5-A2BDB7068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B87E1415-B5D1-033F-3944-2DFE0302273B}"/>
              </a:ext>
            </a:extLst>
          </p:cNvPr>
          <p:cNvSpPr txBox="1"/>
          <p:nvPr/>
        </p:nvSpPr>
        <p:spPr>
          <a:xfrm>
            <a:off x="228600" y="870743"/>
            <a:ext cx="52578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9000" b="0" i="0" u="none" strike="noStrike" dirty="0">
                <a:solidFill>
                  <a:srgbClr val="FFFFFF"/>
                </a:solidFill>
                <a:latin typeface="+mn-ea"/>
              </a:rPr>
              <a:t>채용</a:t>
            </a:r>
            <a:r>
              <a:rPr lang="en-US" altLang="ko-KR" sz="9000" dirty="0">
                <a:solidFill>
                  <a:srgbClr val="FFFFFF"/>
                </a:solidFill>
                <a:latin typeface="+mn-ea"/>
              </a:rPr>
              <a:t> </a:t>
            </a:r>
            <a:r>
              <a:rPr lang="ko-KR" altLang="en-US" sz="9000" dirty="0">
                <a:solidFill>
                  <a:srgbClr val="FFFFFF"/>
                </a:solidFill>
                <a:latin typeface="+mn-ea"/>
              </a:rPr>
              <a:t>공고</a:t>
            </a:r>
            <a:endParaRPr lang="ko-KR" sz="9000" b="0" i="0" u="none" strike="noStrike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11" name="그림 10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FAEC65F0-9A62-1436-91A8-A416972601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061492"/>
            <a:ext cx="8001000" cy="6638081"/>
          </a:xfrm>
          <a:prstGeom prst="rect">
            <a:avLst/>
          </a:prstGeom>
        </p:spPr>
      </p:pic>
      <p:pic>
        <p:nvPicPr>
          <p:cNvPr id="14" name="그림 13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44FCB471-392C-3636-00C2-9FF40B00D9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078" y="3013869"/>
            <a:ext cx="8888898" cy="668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765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E4DD58-4898-69ED-04A1-F68A976CC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74DCF6B-E70A-F836-BC6A-6106C2E4E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D8C39D79-C76F-1791-E268-8CEEA11EE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6EAD30EF-3033-398B-53F8-BF115174B7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47ED91F-5EE4-4C9D-6495-217D42B05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D5DD1BD-E758-1CFC-F49E-59BAE7326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9FF9EA7-2A40-D668-6B81-0478550DB7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C6DF1D0A-4BA5-DFA0-F4F6-A6DD1023A536}"/>
              </a:ext>
            </a:extLst>
          </p:cNvPr>
          <p:cNvSpPr txBox="1"/>
          <p:nvPr/>
        </p:nvSpPr>
        <p:spPr>
          <a:xfrm>
            <a:off x="228600" y="870743"/>
            <a:ext cx="52578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9000" b="0" i="0" u="none" strike="noStrike" dirty="0">
                <a:solidFill>
                  <a:srgbClr val="FFFFFF"/>
                </a:solidFill>
                <a:latin typeface="+mn-ea"/>
              </a:rPr>
              <a:t>점수 채점</a:t>
            </a:r>
            <a:endParaRPr lang="ko-KR" sz="9000" b="0" i="0" u="none" strike="noStrike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907B55-E21D-21A5-A6EB-470D458E2435}"/>
              </a:ext>
            </a:extLst>
          </p:cNvPr>
          <p:cNvSpPr txBox="1"/>
          <p:nvPr/>
        </p:nvSpPr>
        <p:spPr>
          <a:xfrm>
            <a:off x="871537" y="3500694"/>
            <a:ext cx="1419066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/>
              <a:t>점수 </a:t>
            </a:r>
            <a:r>
              <a:rPr lang="en-US" altLang="ko-KR" sz="5000" dirty="0"/>
              <a:t>:</a:t>
            </a:r>
            <a:r>
              <a:rPr lang="ko-KR" altLang="en-US" sz="5000" dirty="0"/>
              <a:t> </a:t>
            </a:r>
            <a:r>
              <a:rPr lang="en-US" altLang="ko-KR" sz="5000" dirty="0"/>
              <a:t>29</a:t>
            </a:r>
          </a:p>
          <a:p>
            <a:endParaRPr lang="en-US" altLang="ko-KR" sz="5000" dirty="0"/>
          </a:p>
          <a:p>
            <a:r>
              <a:rPr lang="ko-KR" altLang="en-US" sz="2500" dirty="0"/>
              <a:t>공식 사이트에서 정보를 모아 </a:t>
            </a:r>
            <a:r>
              <a:rPr lang="en-US" altLang="ko-KR" sz="2500" dirty="0"/>
              <a:t>CSS Framework</a:t>
            </a:r>
            <a:r>
              <a:rPr lang="ko-KR" altLang="en-US" sz="2500" dirty="0"/>
              <a:t>를 사용하여 웹페이지를 구성 하였으나 채용</a:t>
            </a:r>
            <a:r>
              <a:rPr lang="en-US" altLang="ko-KR" sz="2500" dirty="0"/>
              <a:t>, </a:t>
            </a:r>
            <a:r>
              <a:rPr lang="ko-KR" altLang="en-US" sz="2500" dirty="0"/>
              <a:t>혜택 부분의 디자인이 미흡했기 때문에 </a:t>
            </a:r>
            <a:r>
              <a:rPr lang="en-US" altLang="ko-KR" sz="2500" dirty="0"/>
              <a:t>29</a:t>
            </a:r>
            <a:r>
              <a:rPr lang="ko-KR" altLang="en-US" sz="2500" dirty="0"/>
              <a:t>점을 주었습니다</a:t>
            </a:r>
            <a:r>
              <a:rPr lang="en-US" altLang="ko-KR" sz="2500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4431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37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4800600"/>
            <a:ext cx="18313400" cy="5486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0" y="838200"/>
            <a:ext cx="16624300" cy="8610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358900" y="1663700"/>
            <a:ext cx="7543800" cy="1346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8000" dirty="0"/>
              <a:t>Reference</a:t>
            </a:r>
            <a:endParaRPr lang="ko-KR" sz="7500" b="0" i="0" u="none" strike="noStrike" dirty="0">
              <a:solidFill>
                <a:srgbClr val="1F375D"/>
              </a:solidFill>
              <a:ea typeface="Pretendard Semi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58900" y="3619500"/>
            <a:ext cx="14490700" cy="4622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500" b="0" i="0" u="none" strike="noStrike" dirty="0">
                <a:solidFill>
                  <a:srgbClr val="000000"/>
                </a:solidFill>
                <a:latin typeface="+mn-ea"/>
              </a:rPr>
              <a:t>로고 </a:t>
            </a:r>
            <a:r>
              <a:rPr lang="en-US" altLang="ko-KR" sz="2500" b="0" i="0" u="none" strike="noStrike" dirty="0">
                <a:solidFill>
                  <a:srgbClr val="000000"/>
                </a:solidFill>
                <a:latin typeface="+mn-ea"/>
              </a:rPr>
              <a:t>: </a:t>
            </a:r>
            <a:r>
              <a:rPr lang="en-US" altLang="ko-KR" sz="2500" b="0" i="0" u="none" strike="noStrike" dirty="0">
                <a:solidFill>
                  <a:srgbClr val="000000"/>
                </a:solidFill>
                <a:latin typeface="+mn-ea"/>
                <a:hlinkClick r:id="rId4"/>
              </a:rPr>
              <a:t>https://www.neowiz.com/</a:t>
            </a:r>
            <a:endParaRPr lang="en-US" altLang="ko-KR" sz="2500" b="0" i="0" u="none" strike="noStrike" dirty="0">
              <a:solidFill>
                <a:srgbClr val="000000"/>
              </a:solidFill>
              <a:latin typeface="+mn-ea"/>
            </a:endParaRPr>
          </a:p>
          <a:p>
            <a:pPr lvl="0" algn="l">
              <a:lnSpc>
                <a:spcPct val="99600"/>
              </a:lnSpc>
            </a:pPr>
            <a:r>
              <a:rPr lang="ko-KR" altLang="en-US" sz="2500" b="0" i="0" u="none" strike="noStrike" dirty="0">
                <a:solidFill>
                  <a:srgbClr val="000000"/>
                </a:solidFill>
                <a:latin typeface="+mn-ea"/>
              </a:rPr>
              <a:t>이미지 </a:t>
            </a:r>
            <a:r>
              <a:rPr lang="en-US" altLang="ko-KR" sz="2500" b="0" i="0" u="none" strike="noStrike" dirty="0">
                <a:solidFill>
                  <a:srgbClr val="000000"/>
                </a:solidFill>
                <a:latin typeface="+mn-ea"/>
              </a:rPr>
              <a:t>:  </a:t>
            </a:r>
            <a:r>
              <a:rPr lang="en-US" altLang="ko-KR" sz="2500" b="0" i="0" u="none" strike="noStrike" dirty="0">
                <a:solidFill>
                  <a:srgbClr val="000000"/>
                </a:solidFill>
                <a:latin typeface="+mn-ea"/>
                <a:hlinkClick r:id="rId5"/>
              </a:rPr>
              <a:t>https://www.neowiz.com/game</a:t>
            </a:r>
            <a:endParaRPr lang="en-US" altLang="ko-KR" sz="2500" b="0" i="0" u="none" strike="noStrike" dirty="0">
              <a:solidFill>
                <a:srgbClr val="000000"/>
              </a:solidFill>
              <a:latin typeface="+mn-ea"/>
            </a:endParaRPr>
          </a:p>
          <a:p>
            <a:pPr lvl="0" algn="l">
              <a:lnSpc>
                <a:spcPct val="99600"/>
              </a:lnSpc>
            </a:pPr>
            <a:r>
              <a:rPr lang="ko-KR" altLang="en-US" sz="2500" b="0" i="0" u="none" strike="noStrike" dirty="0">
                <a:solidFill>
                  <a:srgbClr val="000000"/>
                </a:solidFill>
                <a:latin typeface="+mn-ea"/>
              </a:rPr>
              <a:t>채용 공고 </a:t>
            </a:r>
            <a:r>
              <a:rPr lang="en-US" altLang="ko-KR" sz="2500" b="0" i="0" u="none" strike="noStrike" dirty="0">
                <a:solidFill>
                  <a:srgbClr val="000000"/>
                </a:solidFill>
                <a:latin typeface="+mn-ea"/>
              </a:rPr>
              <a:t>: </a:t>
            </a:r>
            <a:r>
              <a:rPr lang="en-US" altLang="ko-KR" sz="2500" b="0" i="0" u="none" strike="noStrike" dirty="0">
                <a:solidFill>
                  <a:srgbClr val="000000"/>
                </a:solidFill>
                <a:latin typeface="+mn-ea"/>
                <a:hlinkClick r:id="rId6"/>
              </a:rPr>
              <a:t>https://www.neowiz.com/career/browse-job</a:t>
            </a:r>
            <a:endParaRPr lang="en-US" altLang="ko-KR" sz="2500" b="0" i="0" u="none" strike="noStrike" dirty="0">
              <a:solidFill>
                <a:srgbClr val="000000"/>
              </a:solidFill>
              <a:latin typeface="+mn-ea"/>
            </a:endParaRPr>
          </a:p>
          <a:p>
            <a:pPr lvl="0" algn="l">
              <a:lnSpc>
                <a:spcPct val="99600"/>
              </a:lnSpc>
            </a:pPr>
            <a:r>
              <a:rPr lang="ko-KR" altLang="en-US" sz="2500" dirty="0">
                <a:solidFill>
                  <a:srgbClr val="000000"/>
                </a:solidFill>
                <a:latin typeface="+mn-ea"/>
              </a:rPr>
              <a:t>뒷배경 제거 </a:t>
            </a:r>
            <a:r>
              <a:rPr lang="en-US" altLang="ko-KR" sz="2500" dirty="0">
                <a:solidFill>
                  <a:srgbClr val="000000"/>
                </a:solidFill>
                <a:latin typeface="+mn-ea"/>
              </a:rPr>
              <a:t>: </a:t>
            </a:r>
            <a:r>
              <a:rPr lang="en-US" altLang="ko-KR" sz="2500" dirty="0">
                <a:solidFill>
                  <a:srgbClr val="000000"/>
                </a:solidFill>
                <a:latin typeface="+mn-ea"/>
                <a:hlinkClick r:id="rId7"/>
              </a:rPr>
              <a:t>https://www.remove.bg/ko</a:t>
            </a:r>
            <a:endParaRPr lang="en-US" altLang="ko-KR" sz="2500" dirty="0">
              <a:solidFill>
                <a:srgbClr val="000000"/>
              </a:solidFill>
              <a:latin typeface="+mn-ea"/>
            </a:endParaRPr>
          </a:p>
          <a:p>
            <a:pPr lvl="0" algn="l">
              <a:lnSpc>
                <a:spcPct val="99600"/>
              </a:lnSpc>
            </a:pPr>
            <a:r>
              <a:rPr lang="ko-KR" altLang="en-US" sz="2500" dirty="0">
                <a:solidFill>
                  <a:srgbClr val="000000"/>
                </a:solidFill>
                <a:latin typeface="+mn-ea"/>
              </a:rPr>
              <a:t>홍보자료 </a:t>
            </a:r>
            <a:r>
              <a:rPr lang="en-US" altLang="ko-KR" sz="2500" dirty="0">
                <a:solidFill>
                  <a:srgbClr val="000000"/>
                </a:solidFill>
                <a:latin typeface="+mn-ea"/>
              </a:rPr>
              <a:t>: </a:t>
            </a:r>
            <a:r>
              <a:rPr lang="en-US" altLang="ko-KR" sz="2500" dirty="0">
                <a:solidFill>
                  <a:srgbClr val="000000"/>
                </a:solidFill>
                <a:latin typeface="+mn-ea"/>
                <a:hlinkClick r:id="rId8"/>
              </a:rPr>
              <a:t>https://www.neowiz.com/media/press-release-detail/3229</a:t>
            </a:r>
            <a:endParaRPr lang="en-US" altLang="ko-KR" sz="2500" dirty="0">
              <a:solidFill>
                <a:srgbClr val="000000"/>
              </a:solidFill>
              <a:latin typeface="+mn-ea"/>
            </a:endParaRPr>
          </a:p>
          <a:p>
            <a:pPr lvl="0" algn="l">
              <a:lnSpc>
                <a:spcPct val="99600"/>
              </a:lnSpc>
            </a:pPr>
            <a:r>
              <a:rPr lang="ko-KR" altLang="en-US" sz="2500" dirty="0">
                <a:solidFill>
                  <a:srgbClr val="000000"/>
                </a:solidFill>
                <a:latin typeface="+mn-ea"/>
              </a:rPr>
              <a:t>연혁 </a:t>
            </a:r>
            <a:r>
              <a:rPr lang="en-US" altLang="ko-KR" sz="2500" dirty="0">
                <a:solidFill>
                  <a:srgbClr val="000000"/>
                </a:solidFill>
                <a:latin typeface="+mn-ea"/>
              </a:rPr>
              <a:t>: </a:t>
            </a:r>
            <a:r>
              <a:rPr lang="en-US" altLang="ko-KR" sz="2500" dirty="0">
                <a:solidFill>
                  <a:srgbClr val="000000"/>
                </a:solidFill>
                <a:latin typeface="+mn-ea"/>
                <a:hlinkClick r:id="rId9"/>
              </a:rPr>
              <a:t>https://www.neowiz.com/aboutus#company-history</a:t>
            </a:r>
            <a:endParaRPr lang="en-US" altLang="ko-KR" sz="2500" dirty="0">
              <a:solidFill>
                <a:srgbClr val="000000"/>
              </a:solidFill>
              <a:latin typeface="+mn-ea"/>
            </a:endParaRPr>
          </a:p>
          <a:p>
            <a:pPr lvl="0" algn="l">
              <a:lnSpc>
                <a:spcPct val="99600"/>
              </a:lnSpc>
            </a:pPr>
            <a:r>
              <a:rPr lang="ko-KR" altLang="en-US" sz="2500" dirty="0">
                <a:solidFill>
                  <a:srgbClr val="000000"/>
                </a:solidFill>
                <a:latin typeface="+mn-ea"/>
              </a:rPr>
              <a:t>소개 </a:t>
            </a:r>
            <a:r>
              <a:rPr lang="en-US" altLang="ko-KR" sz="2500" dirty="0">
                <a:solidFill>
                  <a:srgbClr val="000000"/>
                </a:solidFill>
                <a:latin typeface="+mn-ea"/>
              </a:rPr>
              <a:t>: </a:t>
            </a:r>
            <a:r>
              <a:rPr lang="en-US" altLang="ko-KR" sz="2500" dirty="0">
                <a:solidFill>
                  <a:srgbClr val="000000"/>
                </a:solidFill>
                <a:latin typeface="+mn-ea"/>
                <a:hlinkClick r:id="rId10"/>
              </a:rPr>
              <a:t>https://www.neowiz.com/aboutus</a:t>
            </a:r>
            <a:endParaRPr lang="en-US" altLang="ko-KR" sz="2500" dirty="0">
              <a:solidFill>
                <a:srgbClr val="000000"/>
              </a:solidFill>
              <a:latin typeface="+mn-ea"/>
            </a:endParaRPr>
          </a:p>
          <a:p>
            <a:pPr lvl="0" algn="l">
              <a:lnSpc>
                <a:spcPct val="99600"/>
              </a:lnSpc>
            </a:pPr>
            <a:endParaRPr lang="en-US" altLang="ko-KR" sz="2000" dirty="0">
              <a:solidFill>
                <a:srgbClr val="000000"/>
              </a:solidFill>
              <a:latin typeface="Pretendard Regular"/>
            </a:endParaRPr>
          </a:p>
          <a:p>
            <a:pPr lvl="0" algn="l">
              <a:lnSpc>
                <a:spcPct val="99600"/>
              </a:lnSpc>
            </a:pPr>
            <a:endParaRPr lang="en-US" altLang="ko-KR" sz="2000" dirty="0">
              <a:solidFill>
                <a:srgbClr val="000000"/>
              </a:solidFill>
              <a:latin typeface="Pretendard Regular"/>
            </a:endParaRPr>
          </a:p>
          <a:p>
            <a:pPr lvl="0" algn="l">
              <a:lnSpc>
                <a:spcPct val="99600"/>
              </a:lnSpc>
            </a:pPr>
            <a:endParaRPr lang="en-US" altLang="ko-KR" sz="2000" b="0" i="0" u="none" strike="noStrike" dirty="0">
              <a:solidFill>
                <a:srgbClr val="000000"/>
              </a:solidFill>
              <a:latin typeface="Pretendard Regular"/>
            </a:endParaRPr>
          </a:p>
          <a:p>
            <a:pPr lvl="0" algn="l">
              <a:lnSpc>
                <a:spcPct val="99600"/>
              </a:lnSpc>
            </a:pPr>
            <a:endParaRPr lang="en-US" sz="2000" b="0" i="0" u="none" strike="noStrike" dirty="0">
              <a:solidFill>
                <a:srgbClr val="000000"/>
              </a:solidFill>
              <a:latin typeface="Pretendard Regula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003300" y="870743"/>
            <a:ext cx="37719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9000" dirty="0">
                <a:solidFill>
                  <a:srgbClr val="FFFFFF"/>
                </a:solidFill>
                <a:latin typeface="+mn-ea"/>
              </a:rPr>
              <a:t>HOME</a:t>
            </a:r>
            <a:endParaRPr lang="ko-KR" sz="9000" b="0" i="0" u="none" strike="noStrike" dirty="0">
              <a:solidFill>
                <a:srgbClr val="FFFFFF"/>
              </a:solidFill>
              <a:ea typeface="Pretendard SemiBold"/>
            </a:endParaRPr>
          </a:p>
        </p:txBody>
      </p:sp>
      <p:pic>
        <p:nvPicPr>
          <p:cNvPr id="17" name="그림 16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DDE8FF7F-6668-FFA2-72D5-F24C4613E6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3263900"/>
            <a:ext cx="9186721" cy="6435725"/>
          </a:xfrm>
          <a:prstGeom prst="rect">
            <a:avLst/>
          </a:prstGeom>
        </p:spPr>
      </p:pic>
      <p:pic>
        <p:nvPicPr>
          <p:cNvPr id="21" name="그림 20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E467845B-802F-754D-60E7-8CF320F1D2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197" y="3263899"/>
            <a:ext cx="7468778" cy="64357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B7D92-5C14-50E5-A38C-4E8409B44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DA4BF57-7675-DAF0-0B0D-F6692F375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E625547-0CE5-2651-5345-B270C8F44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D76A88D-0B5D-8967-52F2-3CF9FA037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98059845-6DE4-F51A-493C-775FFDA7F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F029756-538E-EA4F-4E53-B45326CA09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10E4F11-0CC7-76DE-6AD6-A839ED09F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A874D791-EABB-3400-2D8A-3AB26343EADF}"/>
              </a:ext>
            </a:extLst>
          </p:cNvPr>
          <p:cNvSpPr txBox="1"/>
          <p:nvPr/>
        </p:nvSpPr>
        <p:spPr>
          <a:xfrm>
            <a:off x="1003300" y="870743"/>
            <a:ext cx="37719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9000" dirty="0">
                <a:solidFill>
                  <a:srgbClr val="FFFFFF"/>
                </a:solidFill>
                <a:latin typeface="+mn-ea"/>
              </a:rPr>
              <a:t>HOME</a:t>
            </a:r>
            <a:endParaRPr lang="ko-KR" sz="9000" b="0" i="0" u="none" strike="noStrike" dirty="0">
              <a:solidFill>
                <a:srgbClr val="FFFFFF"/>
              </a:solidFill>
              <a:ea typeface="Pretendard SemiBold"/>
            </a:endParaRPr>
          </a:p>
        </p:txBody>
      </p:sp>
      <p:pic>
        <p:nvPicPr>
          <p:cNvPr id="19" name="그림 18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5EB696B2-AFD4-0AFC-E865-3E4262B6EE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789" y="3263900"/>
            <a:ext cx="7504961" cy="6527800"/>
          </a:xfrm>
          <a:prstGeom prst="rect">
            <a:avLst/>
          </a:prstGeom>
        </p:spPr>
      </p:pic>
      <p:pic>
        <p:nvPicPr>
          <p:cNvPr id="10" name="그림 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FFC60AE8-777F-6E0D-0366-BC83516ED0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3289300"/>
            <a:ext cx="9296400" cy="650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A1239-9997-9B6B-1E28-F24D7FBB7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2F4E275-665E-3E9B-B278-9722A061F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318FA1A-DD72-DE1D-3B63-D6EB8AB3E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A76C1C8-144E-2F97-6C7F-61CACBEE7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00D44487-62AB-3B97-1167-53E8AF8E6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1962F096-C482-D77F-859E-4C03B75FA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9BD86CB7-D60A-C652-2E0C-5755875E0E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91141B78-FBC1-F2DE-8C93-E87D5FCE8F36}"/>
              </a:ext>
            </a:extLst>
          </p:cNvPr>
          <p:cNvSpPr txBox="1"/>
          <p:nvPr/>
        </p:nvSpPr>
        <p:spPr>
          <a:xfrm>
            <a:off x="1003300" y="870743"/>
            <a:ext cx="37719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9000" dirty="0">
                <a:solidFill>
                  <a:srgbClr val="FFFFFF"/>
                </a:solidFill>
                <a:latin typeface="+mn-ea"/>
              </a:rPr>
              <a:t>HOME</a:t>
            </a:r>
            <a:endParaRPr lang="ko-KR" sz="9000" b="0" i="0" u="none" strike="noStrike" dirty="0">
              <a:solidFill>
                <a:srgbClr val="FFFFFF"/>
              </a:solidFill>
              <a:ea typeface="Pretendard SemiBold"/>
            </a:endParaRPr>
          </a:p>
        </p:txBody>
      </p:sp>
      <p:pic>
        <p:nvPicPr>
          <p:cNvPr id="11" name="그림 10" descr="그래픽 디자인, 콜라주, 스크린샷, 인간의 얼굴이(가) 표시된 사진&#10;&#10;자동 생성된 설명">
            <a:extLst>
              <a:ext uri="{FF2B5EF4-FFF2-40B4-BE49-F238E27FC236}">
                <a16:creationId xmlns:a16="http://schemas.microsoft.com/office/drawing/2014/main" id="{44EBBA15-D514-A4BB-5268-BD2825AD8D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10" y="3037680"/>
            <a:ext cx="8903678" cy="6830219"/>
          </a:xfrm>
          <a:prstGeom prst="rect">
            <a:avLst/>
          </a:prstGeom>
        </p:spPr>
      </p:pic>
      <p:pic>
        <p:nvPicPr>
          <p:cNvPr id="13" name="그림 12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C4B86B97-587A-E09A-78AC-26849857FA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601" y="3037680"/>
            <a:ext cx="7804149" cy="683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89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9727F-7325-BE31-7E3B-210D26965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56D88C6-31D3-56D9-C23B-71433DD39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BD303316-CDE2-DA28-B512-FF0ED8C9B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E08F3E5-770B-4F28-0A38-54C08E707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D88CF80-CF48-0030-B4CE-777FEE668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BD402D65-696B-E6CB-7806-EF16DB7CF6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F74D459F-B5EC-DC07-FE72-34A370E509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E5A6D031-08FC-AB24-1375-917F162C5BDB}"/>
              </a:ext>
            </a:extLst>
          </p:cNvPr>
          <p:cNvSpPr txBox="1"/>
          <p:nvPr/>
        </p:nvSpPr>
        <p:spPr>
          <a:xfrm>
            <a:off x="1003300" y="870743"/>
            <a:ext cx="37719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9000" dirty="0">
                <a:solidFill>
                  <a:srgbClr val="FFFFFF"/>
                </a:solidFill>
                <a:latin typeface="+mn-ea"/>
              </a:rPr>
              <a:t>HOME</a:t>
            </a:r>
            <a:endParaRPr lang="ko-KR" sz="9000" b="0" i="0" u="none" strike="noStrike" dirty="0">
              <a:solidFill>
                <a:srgbClr val="FFFFFF"/>
              </a:solidFill>
              <a:ea typeface="Pretendard SemiBold"/>
            </a:endParaRPr>
          </a:p>
        </p:txBody>
      </p:sp>
      <p:pic>
        <p:nvPicPr>
          <p:cNvPr id="10" name="그림 9" descr="스크린샷, 라인, 텍스트이(가) 표시된 사진&#10;&#10;자동 생성된 설명">
            <a:extLst>
              <a:ext uri="{FF2B5EF4-FFF2-40B4-BE49-F238E27FC236}">
                <a16:creationId xmlns:a16="http://schemas.microsoft.com/office/drawing/2014/main" id="{C7050B3F-76E1-BAAF-1449-E10C43E953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3037680"/>
            <a:ext cx="9194800" cy="6830219"/>
          </a:xfrm>
          <a:prstGeom prst="rect">
            <a:avLst/>
          </a:prstGeom>
        </p:spPr>
      </p:pic>
      <p:pic>
        <p:nvPicPr>
          <p:cNvPr id="14" name="그림 13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96CE01D0-C3A7-403C-2787-B975279077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1445" y="3056730"/>
            <a:ext cx="7838346" cy="683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234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9BEA61-451E-D41C-6747-ABA5E90B3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AB29E9D-48C3-2F8F-19B6-C5F3BD7DE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41DB6D5B-6C06-ED99-0C39-DC36F5BC0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C33EA2CB-3079-7E7E-F86E-47756582F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DAFA167-D9A4-DBE5-F710-415469F9A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0AA91DC-0E74-629B-E214-96809F75C0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10DB62C3-8E4D-851D-A240-842386C438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E6593C80-D296-F8ED-7FFD-54CA34F250EC}"/>
              </a:ext>
            </a:extLst>
          </p:cNvPr>
          <p:cNvSpPr txBox="1"/>
          <p:nvPr/>
        </p:nvSpPr>
        <p:spPr>
          <a:xfrm>
            <a:off x="1003300" y="870743"/>
            <a:ext cx="37719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9000" dirty="0">
                <a:solidFill>
                  <a:srgbClr val="FFFFFF"/>
                </a:solidFill>
                <a:latin typeface="+mn-ea"/>
              </a:rPr>
              <a:t>메인</a:t>
            </a:r>
            <a:endParaRPr lang="ko-KR" sz="9000" b="0" i="0" u="none" strike="noStrike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11" name="그림 10" descr="하늘, 구름, 텍스트, 스크린샷이(가) 표시된 사진&#10;&#10;자동 생성된 설명">
            <a:extLst>
              <a:ext uri="{FF2B5EF4-FFF2-40B4-BE49-F238E27FC236}">
                <a16:creationId xmlns:a16="http://schemas.microsoft.com/office/drawing/2014/main" id="{355F47A9-8F18-A192-D2FB-4E126E9B3A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2999580"/>
            <a:ext cx="15671800" cy="68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548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0A2BC0-45A7-26CB-114D-A0BAC3D7A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C7C9978-038F-FCE3-2C6C-3F57BB2CE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48E8A7F4-5CE3-5505-536E-3A41F1174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399A7D6D-E226-EC5D-3E70-B6E203CC1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A4A01735-86C0-E978-0668-94D608C76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0006A02F-FDFA-A6A4-F02E-118CCFA9E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CE3D560-B095-C004-F77C-CE231C33BF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523B16B6-4768-03FB-1B7E-32C83E1987FE}"/>
              </a:ext>
            </a:extLst>
          </p:cNvPr>
          <p:cNvSpPr txBox="1"/>
          <p:nvPr/>
        </p:nvSpPr>
        <p:spPr>
          <a:xfrm>
            <a:off x="1003300" y="870743"/>
            <a:ext cx="37719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9000" dirty="0">
                <a:solidFill>
                  <a:srgbClr val="FFFFFF"/>
                </a:solidFill>
                <a:latin typeface="+mn-ea"/>
              </a:rPr>
              <a:t>역사</a:t>
            </a:r>
            <a:endParaRPr lang="ko-KR" sz="9000" b="0" i="0" u="none" strike="noStrike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10" name="그림 9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4885AD02-8607-E4E2-8584-23EA0DDE32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3037681"/>
            <a:ext cx="8625503" cy="6881019"/>
          </a:xfrm>
          <a:prstGeom prst="rect">
            <a:avLst/>
          </a:prstGeom>
        </p:spPr>
      </p:pic>
      <p:pic>
        <p:nvPicPr>
          <p:cNvPr id="13" name="그림 1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EE9C6695-23CA-453F-C7FF-5D05F41660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0" y="3042442"/>
            <a:ext cx="8032749" cy="687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14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01D90B-818C-B0BD-46FB-610197373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15B10DB-8EA3-F376-DE66-3EFA2F772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58B32B4A-DDAD-3443-A599-5066FFE66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A848A8D7-68BE-983E-774C-EF63B7E71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91DE337D-5674-277A-AD2B-E34D0D9B6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09139179-752E-7C6A-FD7C-58C092B00B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C13B7FD-ED9A-E088-2D20-139297B9EA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C80ABB56-87E5-CECE-59C6-C75950C41FB2}"/>
              </a:ext>
            </a:extLst>
          </p:cNvPr>
          <p:cNvSpPr txBox="1"/>
          <p:nvPr/>
        </p:nvSpPr>
        <p:spPr>
          <a:xfrm>
            <a:off x="1003300" y="870743"/>
            <a:ext cx="37719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9000" dirty="0">
                <a:solidFill>
                  <a:srgbClr val="FFFFFF"/>
                </a:solidFill>
                <a:latin typeface="+mn-ea"/>
              </a:rPr>
              <a:t>홍보</a:t>
            </a:r>
            <a:endParaRPr lang="ko-KR" sz="9000" b="0" i="0" u="none" strike="noStrike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14" name="그림 13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D3CA050C-E8B7-E645-A21D-719CC5625B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3037681"/>
            <a:ext cx="8308975" cy="6398418"/>
          </a:xfrm>
          <a:prstGeom prst="rect">
            <a:avLst/>
          </a:prstGeom>
        </p:spPr>
      </p:pic>
      <p:pic>
        <p:nvPicPr>
          <p:cNvPr id="16" name="그림 15" descr="텍스트, 전자제품, 스크린샷, 웹사이트이(가) 표시된 사진&#10;&#10;자동 생성된 설명">
            <a:extLst>
              <a:ext uri="{FF2B5EF4-FFF2-40B4-BE49-F238E27FC236}">
                <a16:creationId xmlns:a16="http://schemas.microsoft.com/office/drawing/2014/main" id="{DD368BDE-ED31-F4B6-4848-8EDE1E15A1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037681"/>
            <a:ext cx="8498429" cy="666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077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B53B6-7873-134F-8AB9-22E2BEA75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5A3D3E4-9853-50BA-56C4-0359C5B52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741612"/>
            <a:ext cx="184023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D2DD8A3B-D41F-68AE-818C-331EF7292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5905956" y="1181894"/>
            <a:ext cx="2141538" cy="952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C0CE46E4-40DF-8C1B-A55B-1F5787701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242800" y="5130800"/>
            <a:ext cx="10401300" cy="254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A66A4A50-05CC-8A35-85A0-971A91D3A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375"/>
            <a:ext cx="18402300" cy="254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CFC24B57-5267-6DDC-DF3A-274E65B363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315700" y="5130800"/>
            <a:ext cx="10401300" cy="254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2F712B47-1D1C-03F5-AB7B-433EA6B66B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00075"/>
            <a:ext cx="5778500" cy="2141537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C58C3114-24BA-5737-C04E-141CBDFE1F8B}"/>
              </a:ext>
            </a:extLst>
          </p:cNvPr>
          <p:cNvSpPr txBox="1"/>
          <p:nvPr/>
        </p:nvSpPr>
        <p:spPr>
          <a:xfrm>
            <a:off x="228600" y="870743"/>
            <a:ext cx="5257800" cy="1600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9000" b="0" i="0" u="none" strike="noStrike" dirty="0">
                <a:solidFill>
                  <a:srgbClr val="FFFFFF"/>
                </a:solidFill>
                <a:latin typeface="+mn-ea"/>
              </a:rPr>
              <a:t>채용</a:t>
            </a:r>
            <a:r>
              <a:rPr lang="en-US" altLang="ko-KR" sz="9000" b="0" i="0" u="none" strike="noStrike" dirty="0">
                <a:solidFill>
                  <a:srgbClr val="FFFFFF"/>
                </a:solidFill>
                <a:latin typeface="+mn-ea"/>
              </a:rPr>
              <a:t>, </a:t>
            </a:r>
            <a:r>
              <a:rPr lang="ko-KR" altLang="en-US" sz="9000" b="0" i="0" u="none" strike="noStrike" dirty="0">
                <a:solidFill>
                  <a:srgbClr val="FFFFFF"/>
                </a:solidFill>
                <a:latin typeface="+mn-ea"/>
              </a:rPr>
              <a:t>혜택</a:t>
            </a:r>
            <a:endParaRPr lang="ko-KR" sz="9000" b="0" i="0" u="none" strike="noStrike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10" name="그림 9" descr="텍스트, 스크린샷, 폰트, 직사각형이(가) 표시된 사진&#10;&#10;자동 생성된 설명">
            <a:extLst>
              <a:ext uri="{FF2B5EF4-FFF2-40B4-BE49-F238E27FC236}">
                <a16:creationId xmlns:a16="http://schemas.microsoft.com/office/drawing/2014/main" id="{D81AAA6D-07DA-6960-C6AB-2DA7E3F39E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3037681"/>
            <a:ext cx="8308975" cy="6830219"/>
          </a:xfrm>
          <a:prstGeom prst="rect">
            <a:avLst/>
          </a:prstGeom>
        </p:spPr>
      </p:pic>
      <p:pic>
        <p:nvPicPr>
          <p:cNvPr id="12" name="그림 11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B3E35739-74FF-5D13-9489-2CB91746D5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0" y="3037681"/>
            <a:ext cx="8617274" cy="683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40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142</Words>
  <Application>Microsoft Office PowerPoint</Application>
  <PresentationFormat>사용자 지정</PresentationFormat>
  <Paragraphs>27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Pretendard Light</vt:lpstr>
      <vt:lpstr>Pretendard Regular</vt:lpstr>
      <vt:lpstr>Pretendard SemiBold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장현호</dc:creator>
  <cp:lastModifiedBy>장현호</cp:lastModifiedBy>
  <cp:revision>4</cp:revision>
  <dcterms:created xsi:type="dcterms:W3CDTF">2006-08-16T00:00:00Z</dcterms:created>
  <dcterms:modified xsi:type="dcterms:W3CDTF">2024-12-09T02:52:37Z</dcterms:modified>
  <cp:version/>
</cp:coreProperties>
</file>

<file path=docProps/thumbnail.jpeg>
</file>